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0" r:id="rId6"/>
    <p:sldId id="261" r:id="rId7"/>
    <p:sldId id="257" r:id="rId8"/>
    <p:sldId id="262" r:id="rId9"/>
    <p:sldId id="263" r:id="rId10"/>
    <p:sldId id="259" r:id="rId11"/>
    <p:sldId id="258" r:id="rId12"/>
  </p:sldIdLst>
  <p:sldSz cx="15227300" cy="795655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373">
          <p15:clr>
            <a:srgbClr val="A4A3A4"/>
          </p15:clr>
        </p15:guide>
        <p15:guide id="3" pos="479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DDsnM/iCgqcfyE0h47jbxAZby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A"/>
    <a:srgbClr val="F3D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BAC11-C2B9-411E-8EE5-7ED0BA79DEA3}" v="188" dt="2023-05-22T09:11:02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20"/>
        <p:guide pos="373"/>
        <p:guide pos="47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Leutenecker" userId="718d1a33-2753-4995-9446-734ea7f2305f" providerId="ADAL" clId="{9D9BAC11-C2B9-411E-8EE5-7ED0BA79DEA3}"/>
    <pc:docChg chg="modSld">
      <pc:chgData name="Marisa Leutenecker" userId="718d1a33-2753-4995-9446-734ea7f2305f" providerId="ADAL" clId="{9D9BAC11-C2B9-411E-8EE5-7ED0BA79DEA3}" dt="2023-05-22T09:11:02.080" v="183" actId="20577"/>
      <pc:docMkLst>
        <pc:docMk/>
      </pc:docMkLst>
      <pc:sldChg chg="addSp modSp mod">
        <pc:chgData name="Marisa Leutenecker" userId="718d1a33-2753-4995-9446-734ea7f2305f" providerId="ADAL" clId="{9D9BAC11-C2B9-411E-8EE5-7ED0BA79DEA3}" dt="2023-05-22T09:09:31.339" v="66" actId="207"/>
        <pc:sldMkLst>
          <pc:docMk/>
          <pc:sldMk cId="0" sldId="257"/>
        </pc:sldMkLst>
        <pc:spChg chg="add mod">
          <ac:chgData name="Marisa Leutenecker" userId="718d1a33-2753-4995-9446-734ea7f2305f" providerId="ADAL" clId="{9D9BAC11-C2B9-411E-8EE5-7ED0BA79DEA3}" dt="2023-05-22T09:09:31.339" v="66" actId="207"/>
          <ac:spMkLst>
            <pc:docMk/>
            <pc:sldMk cId="0" sldId="257"/>
            <ac:spMk id="2" creationId="{AEE1A2C1-49C6-80F7-4003-BBDCABD13BE3}"/>
          </ac:spMkLst>
        </pc:spChg>
      </pc:sldChg>
      <pc:sldChg chg="modSp mod">
        <pc:chgData name="Marisa Leutenecker" userId="718d1a33-2753-4995-9446-734ea7f2305f" providerId="ADAL" clId="{9D9BAC11-C2B9-411E-8EE5-7ED0BA79DEA3}" dt="2023-05-22T09:11:02.080" v="183" actId="20577"/>
        <pc:sldMkLst>
          <pc:docMk/>
          <pc:sldMk cId="0" sldId="258"/>
        </pc:sldMkLst>
        <pc:spChg chg="mod">
          <ac:chgData name="Marisa Leutenecker" userId="718d1a33-2753-4995-9446-734ea7f2305f" providerId="ADAL" clId="{9D9BAC11-C2B9-411E-8EE5-7ED0BA79DEA3}" dt="2023-05-22T09:11:02.080" v="183" actId="20577"/>
          <ac:spMkLst>
            <pc:docMk/>
            <pc:sldMk cId="0" sldId="258"/>
            <ac:spMk id="2" creationId="{2B4AFF45-40C8-27D4-1CFC-3B0497087F98}"/>
          </ac:spMkLst>
        </pc:spChg>
        <pc:spChg chg="mod">
          <ac:chgData name="Marisa Leutenecker" userId="718d1a33-2753-4995-9446-734ea7f2305f" providerId="ADAL" clId="{9D9BAC11-C2B9-411E-8EE5-7ED0BA79DEA3}" dt="2023-05-22T09:10:54.909" v="182" actId="20577"/>
          <ac:spMkLst>
            <pc:docMk/>
            <pc:sldMk cId="0" sldId="258"/>
            <ac:spMk id="38" creationId="{00000000-0000-0000-0000-000000000000}"/>
          </ac:spMkLst>
        </pc:spChg>
      </pc:sldChg>
      <pc:sldChg chg="modSp mod">
        <pc:chgData name="Marisa Leutenecker" userId="718d1a33-2753-4995-9446-734ea7f2305f" providerId="ADAL" clId="{9D9BAC11-C2B9-411E-8EE5-7ED0BA79DEA3}" dt="2023-05-22T09:10:23.803" v="110" actId="20577"/>
        <pc:sldMkLst>
          <pc:docMk/>
          <pc:sldMk cId="3336228698" sldId="259"/>
        </pc:sldMkLst>
        <pc:spChg chg="mod">
          <ac:chgData name="Marisa Leutenecker" userId="718d1a33-2753-4995-9446-734ea7f2305f" providerId="ADAL" clId="{9D9BAC11-C2B9-411E-8EE5-7ED0BA79DEA3}" dt="2023-05-22T09:09:46.284" v="70" actId="20577"/>
          <ac:spMkLst>
            <pc:docMk/>
            <pc:sldMk cId="3336228698" sldId="259"/>
            <ac:spMk id="2" creationId="{2B4AFF45-40C8-27D4-1CFC-3B0497087F98}"/>
          </ac:spMkLst>
        </pc:spChg>
        <pc:spChg chg="mod">
          <ac:chgData name="Marisa Leutenecker" userId="718d1a33-2753-4995-9446-734ea7f2305f" providerId="ADAL" clId="{9D9BAC11-C2B9-411E-8EE5-7ED0BA79DEA3}" dt="2023-05-22T09:10:23.803" v="110" actId="20577"/>
          <ac:spMkLst>
            <pc:docMk/>
            <pc:sldMk cId="3336228698" sldId="259"/>
            <ac:spMk id="38" creationId="{00000000-0000-0000-0000-000000000000}"/>
          </ac:spMkLst>
        </pc:spChg>
      </pc:sldChg>
      <pc:sldChg chg="addSp modSp">
        <pc:chgData name="Marisa Leutenecker" userId="718d1a33-2753-4995-9446-734ea7f2305f" providerId="ADAL" clId="{9D9BAC11-C2B9-411E-8EE5-7ED0BA79DEA3}" dt="2023-05-22T09:09:38.440" v="67"/>
        <pc:sldMkLst>
          <pc:docMk/>
          <pc:sldMk cId="2992895455" sldId="262"/>
        </pc:sldMkLst>
        <pc:spChg chg="add mod">
          <ac:chgData name="Marisa Leutenecker" userId="718d1a33-2753-4995-9446-734ea7f2305f" providerId="ADAL" clId="{9D9BAC11-C2B9-411E-8EE5-7ED0BA79DEA3}" dt="2023-05-22T09:09:38.440" v="67"/>
          <ac:spMkLst>
            <pc:docMk/>
            <pc:sldMk cId="2992895455" sldId="262"/>
            <ac:spMk id="2" creationId="{C4F5BD0D-C24C-CD83-DAB7-FCCA9E82E822}"/>
          </ac:spMkLst>
        </pc:spChg>
      </pc:sldChg>
      <pc:sldChg chg="addSp modSp">
        <pc:chgData name="Marisa Leutenecker" userId="718d1a33-2753-4995-9446-734ea7f2305f" providerId="ADAL" clId="{9D9BAC11-C2B9-411E-8EE5-7ED0BA79DEA3}" dt="2023-05-22T09:09:40.465" v="68"/>
        <pc:sldMkLst>
          <pc:docMk/>
          <pc:sldMk cId="933134464" sldId="263"/>
        </pc:sldMkLst>
        <pc:spChg chg="add mod">
          <ac:chgData name="Marisa Leutenecker" userId="718d1a33-2753-4995-9446-734ea7f2305f" providerId="ADAL" clId="{9D9BAC11-C2B9-411E-8EE5-7ED0BA79DEA3}" dt="2023-05-22T09:09:40.465" v="68"/>
          <ac:spMkLst>
            <pc:docMk/>
            <pc:sldMk cId="933134464" sldId="263"/>
            <ac:spMk id="2" creationId="{AC47E930-61CB-9C23-6D82-62CBEFF75B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40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4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51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4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11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">
  <p:cSld name="3_Titelfoli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6">
          <p15:clr>
            <a:srgbClr val="FBAE40"/>
          </p15:clr>
        </p15:guide>
        <p15:guide id="2" pos="47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bg>
      <p:bgPr>
        <a:solidFill>
          <a:srgbClr val="00205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14" name="Google Shape;14;p6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" name="Google Shape;15;p6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"/>
            <a:ext cx="6996063" cy="79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C9001FDA-E519-4212-B98E-88C1328FA4FE}"/>
              </a:ext>
            </a:extLst>
          </p:cNvPr>
          <p:cNvSpPr txBox="1"/>
          <p:nvPr userDrawn="1"/>
        </p:nvSpPr>
        <p:spPr>
          <a:xfrm>
            <a:off x="7613650" y="3230337"/>
            <a:ext cx="70278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appreciating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multitude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of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perspectives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experiences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as well as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enjoying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being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part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of a diverse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team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3">
          <p15:clr>
            <a:srgbClr val="FBAE40"/>
          </p15:clr>
        </p15:guide>
        <p15:guide id="2" pos="4796">
          <p15:clr>
            <a:srgbClr val="FBAE40"/>
          </p15:clr>
        </p15:guide>
        <p15:guide id="3" pos="9196">
          <p15:clr>
            <a:srgbClr val="FBAE40"/>
          </p15:clr>
        </p15:guide>
        <p15:guide id="4" orient="horz" pos="3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 preserve="1">
  <p:cSld name="4_Titelfolie">
    <p:bg>
      <p:bgPr>
        <a:solidFill>
          <a:srgbClr val="00205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14" name="Google Shape;14;p6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" name="Google Shape;15;p6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"/>
            <a:ext cx="6996063" cy="79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C9001FDA-E519-4212-B98E-88C1328FA4FE}"/>
              </a:ext>
            </a:extLst>
          </p:cNvPr>
          <p:cNvSpPr txBox="1"/>
          <p:nvPr userDrawn="1"/>
        </p:nvSpPr>
        <p:spPr>
          <a:xfrm>
            <a:off x="7613650" y="3230337"/>
            <a:ext cx="70278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learning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more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about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diversity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every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day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being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open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new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experiences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lang="de-DE"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0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3">
          <p15:clr>
            <a:srgbClr val="FBAE40"/>
          </p15:clr>
        </p15:guide>
        <p15:guide id="2" pos="4796">
          <p15:clr>
            <a:srgbClr val="FBAE40"/>
          </p15:clr>
        </p15:guide>
        <p15:guide id="3" pos="9196">
          <p15:clr>
            <a:srgbClr val="FBAE40"/>
          </p15:clr>
        </p15:guide>
        <p15:guide id="4" orient="horz" pos="3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 preserve="1">
  <p:cSld name="4_Titelfolie">
    <p:bg>
      <p:bgPr>
        <a:solidFill>
          <a:srgbClr val="00205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14" name="Google Shape;14;p6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" name="Google Shape;15;p6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"/>
            <a:ext cx="6996063" cy="79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C9001FDA-E519-4212-B98E-88C1328FA4FE}"/>
              </a:ext>
            </a:extLst>
          </p:cNvPr>
          <p:cNvSpPr txBox="1"/>
          <p:nvPr userDrawn="1"/>
        </p:nvSpPr>
        <p:spPr>
          <a:xfrm>
            <a:off x="7613650" y="3230337"/>
            <a:ext cx="70278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recognizing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individual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differences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constantly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fostering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 diverse and inclusive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work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environment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7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3">
          <p15:clr>
            <a:srgbClr val="FBAE40"/>
          </p15:clr>
        </p15:guide>
        <p15:guide id="2" pos="4796">
          <p15:clr>
            <a:srgbClr val="FBAE40"/>
          </p15:clr>
        </p15:guide>
        <p15:guide id="3" pos="9196">
          <p15:clr>
            <a:srgbClr val="FBAE40"/>
          </p15:clr>
        </p15:guide>
        <p15:guide id="4" orient="horz" pos="3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>
  <p:cSld name="2_Titelfolie">
    <p:bg>
      <p:bgPr>
        <a:solidFill>
          <a:srgbClr val="00205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7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8E4BFE2B-7BA8-7404-7F17-8DDC27B33249}"/>
              </a:ext>
            </a:extLst>
          </p:cNvPr>
          <p:cNvSpPr txBox="1"/>
          <p:nvPr userDrawn="1"/>
        </p:nvSpPr>
        <p:spPr>
          <a:xfrm>
            <a:off x="7613650" y="3230337"/>
            <a:ext cx="70278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appreciating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multitude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of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perspectives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experiences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as well as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enjoying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being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part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of a diverse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team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196">
          <p15:clr>
            <a:srgbClr val="FBAE40"/>
          </p15:clr>
        </p15:guide>
        <p15:guide id="2" pos="4796">
          <p15:clr>
            <a:srgbClr val="FBAE40"/>
          </p15:clr>
        </p15:guide>
        <p15:guide id="3" orient="horz" pos="397">
          <p15:clr>
            <a:srgbClr val="FBAE40"/>
          </p15:clr>
        </p15:guide>
        <p15:guide id="4" orient="horz" pos="4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preserve="1">
  <p:cSld name="4_Titelfolie">
    <p:bg>
      <p:bgPr>
        <a:solidFill>
          <a:srgbClr val="00205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7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3" name="Google Shape;32;p3">
            <a:extLst>
              <a:ext uri="{FF2B5EF4-FFF2-40B4-BE49-F238E27FC236}">
                <a16:creationId xmlns:a16="http://schemas.microsoft.com/office/drawing/2014/main" id="{027ABC70-2EE4-2BF1-6321-68FB6F2DB459}"/>
              </a:ext>
            </a:extLst>
          </p:cNvPr>
          <p:cNvSpPr txBox="1"/>
          <p:nvPr userDrawn="1"/>
        </p:nvSpPr>
        <p:spPr>
          <a:xfrm>
            <a:off x="7613650" y="3230337"/>
            <a:ext cx="70278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learning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more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about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diversity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every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day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being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open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new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experiences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lang="de-DE"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96">
          <p15:clr>
            <a:srgbClr val="FBAE40"/>
          </p15:clr>
        </p15:guide>
        <p15:guide id="2" pos="4796">
          <p15:clr>
            <a:srgbClr val="FBAE40"/>
          </p15:clr>
        </p15:guide>
        <p15:guide id="3" orient="horz" pos="397">
          <p15:clr>
            <a:srgbClr val="FBAE40"/>
          </p15:clr>
        </p15:guide>
        <p15:guide id="4" orient="horz" pos="4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preserve="1">
  <p:cSld name="4_Titelfolie">
    <p:bg>
      <p:bgPr>
        <a:solidFill>
          <a:srgbClr val="00205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Ein Bild, das Logo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003" y="517770"/>
            <a:ext cx="1461828" cy="14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/>
          <p:nvPr/>
        </p:nvSpPr>
        <p:spPr>
          <a:xfrm>
            <a:off x="7598422" y="6819182"/>
            <a:ext cx="70367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#</a:t>
            </a:r>
            <a:r>
              <a:rPr lang="de-DE" sz="3600" b="0" i="0" err="1">
                <a:solidFill>
                  <a:schemeClr val="lt1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StrongerTogether</a:t>
            </a:r>
            <a:endParaRPr sz="3600" b="0" i="0">
              <a:solidFill>
                <a:schemeClr val="lt1"/>
              </a:solidFill>
              <a:latin typeface="HelveticaNeueLT Std L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7"/>
          <p:cNvSpPr txBox="1"/>
          <p:nvPr/>
        </p:nvSpPr>
        <p:spPr>
          <a:xfrm>
            <a:off x="7613655" y="2290570"/>
            <a:ext cx="69849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I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make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a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difference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by</a:t>
            </a:r>
            <a:r>
              <a:rPr lang="de-DE" sz="3600" b="0" i="0">
                <a:solidFill>
                  <a:srgbClr val="F3D03E"/>
                </a:solidFill>
                <a:latin typeface="HelveticaNeueLT Std Lt" panose="020B0403020202020204" pitchFamily="34" charset="0"/>
                <a:ea typeface="Helvetica Neue Light"/>
                <a:cs typeface="Helvetica Neue Light"/>
                <a:sym typeface="Helvetica Neue Light"/>
              </a:rPr>
              <a:t> …</a:t>
            </a:r>
            <a:endParaRPr b="0" i="0">
              <a:latin typeface="HelveticaNeueLT Std Lt" panose="020B0403020202020204" pitchFamily="34" charset="0"/>
            </a:endParaRPr>
          </a:p>
        </p:txBody>
      </p:sp>
      <p:sp>
        <p:nvSpPr>
          <p:cNvPr id="2" name="Google Shape;32;p3">
            <a:extLst>
              <a:ext uri="{FF2B5EF4-FFF2-40B4-BE49-F238E27FC236}">
                <a16:creationId xmlns:a16="http://schemas.microsoft.com/office/drawing/2014/main" id="{8016E321-6AE4-2B23-2662-9FDA34949A13}"/>
              </a:ext>
            </a:extLst>
          </p:cNvPr>
          <p:cNvSpPr txBox="1"/>
          <p:nvPr userDrawn="1"/>
        </p:nvSpPr>
        <p:spPr>
          <a:xfrm>
            <a:off x="7613650" y="3230337"/>
            <a:ext cx="70278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recognizing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individual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differences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and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constantly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fostering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a diverse and inclusive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work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3600" b="0" i="0" err="1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environment</a:t>
            </a:r>
            <a:r>
              <a:rPr lang="de-DE" sz="3600" b="0" i="0">
                <a:solidFill>
                  <a:srgbClr val="F3D03E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sz="3600" b="0" i="0">
              <a:solidFill>
                <a:srgbClr val="F3D03E"/>
              </a:solidFill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4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96">
          <p15:clr>
            <a:srgbClr val="FBAE40"/>
          </p15:clr>
        </p15:guide>
        <p15:guide id="2" pos="4796">
          <p15:clr>
            <a:srgbClr val="FBAE40"/>
          </p15:clr>
        </p15:guide>
        <p15:guide id="3" orient="horz" pos="397">
          <p15:clr>
            <a:srgbClr val="FBAE40"/>
          </p15:clr>
        </p15:guide>
        <p15:guide id="4" orient="horz" pos="45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01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 descr="Ein Bild, das Person, Menschliches Gesicht, Im Haus, Kleid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7987" r="5767" b="3771"/>
          <a:stretch/>
        </p:blipFill>
        <p:spPr>
          <a:xfrm>
            <a:off x="0" y="0"/>
            <a:ext cx="7000875" cy="79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EE1A2C1-49C6-80F7-4003-BBDCABD13BE3}"/>
              </a:ext>
            </a:extLst>
          </p:cNvPr>
          <p:cNvSpPr txBox="1"/>
          <p:nvPr/>
        </p:nvSpPr>
        <p:spPr>
          <a:xfrm>
            <a:off x="4552334" y="481781"/>
            <a:ext cx="199594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Preview picture </a:t>
            </a:r>
            <a:r>
              <a:rPr lang="en-US" err="1">
                <a:solidFill>
                  <a:schemeClr val="bg1"/>
                </a:solidFill>
              </a:rPr>
              <a:t>onl</a:t>
            </a:r>
            <a:r>
              <a:rPr lang="de-DE">
                <a:solidFill>
                  <a:schemeClr val="bg1"/>
                </a:solidFill>
              </a:rPr>
              <a:t>y</a:t>
            </a:r>
          </a:p>
          <a:p>
            <a:r>
              <a:rPr lang="de-DE" err="1">
                <a:solidFill>
                  <a:schemeClr val="bg1"/>
                </a:solidFill>
              </a:rPr>
              <a:t>Please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insert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your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picture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here</a:t>
            </a:r>
            <a:r>
              <a:rPr lang="de-DE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 descr="Ein Bild, das Person, Menschliches Gesicht, Im Haus, Kleid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7987" r="5767" b="3771"/>
          <a:stretch/>
        </p:blipFill>
        <p:spPr>
          <a:xfrm>
            <a:off x="0" y="0"/>
            <a:ext cx="7000875" cy="79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4F5BD0D-C24C-CD83-DAB7-FCCA9E82E822}"/>
              </a:ext>
            </a:extLst>
          </p:cNvPr>
          <p:cNvSpPr txBox="1"/>
          <p:nvPr/>
        </p:nvSpPr>
        <p:spPr>
          <a:xfrm>
            <a:off x="4552334" y="481781"/>
            <a:ext cx="199594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Preview picture </a:t>
            </a:r>
            <a:r>
              <a:rPr lang="en-US" err="1">
                <a:solidFill>
                  <a:schemeClr val="bg1"/>
                </a:solidFill>
              </a:rPr>
              <a:t>onl</a:t>
            </a:r>
            <a:r>
              <a:rPr lang="de-DE">
                <a:solidFill>
                  <a:schemeClr val="bg1"/>
                </a:solidFill>
              </a:rPr>
              <a:t>y</a:t>
            </a:r>
          </a:p>
          <a:p>
            <a:r>
              <a:rPr lang="de-DE" err="1">
                <a:solidFill>
                  <a:schemeClr val="bg1"/>
                </a:solidFill>
              </a:rPr>
              <a:t>Please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insert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your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picture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here</a:t>
            </a:r>
            <a:r>
              <a:rPr lang="de-DE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89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 descr="Ein Bild, das Person, Menschliches Gesicht, Im Haus, Kleid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7987" r="5767" b="3771"/>
          <a:stretch/>
        </p:blipFill>
        <p:spPr>
          <a:xfrm>
            <a:off x="0" y="0"/>
            <a:ext cx="7000875" cy="79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C47E930-61CB-9C23-6D82-62CBEFF75B3E}"/>
              </a:ext>
            </a:extLst>
          </p:cNvPr>
          <p:cNvSpPr txBox="1"/>
          <p:nvPr/>
        </p:nvSpPr>
        <p:spPr>
          <a:xfrm>
            <a:off x="4552334" y="481781"/>
            <a:ext cx="199594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Preview picture </a:t>
            </a:r>
            <a:r>
              <a:rPr lang="en-US" err="1">
                <a:solidFill>
                  <a:schemeClr val="bg1"/>
                </a:solidFill>
              </a:rPr>
              <a:t>onl</a:t>
            </a:r>
            <a:r>
              <a:rPr lang="de-DE">
                <a:solidFill>
                  <a:schemeClr val="bg1"/>
                </a:solidFill>
              </a:rPr>
              <a:t>y</a:t>
            </a:r>
          </a:p>
          <a:p>
            <a:r>
              <a:rPr lang="de-DE" err="1">
                <a:solidFill>
                  <a:schemeClr val="bg1"/>
                </a:solidFill>
              </a:rPr>
              <a:t>Please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insert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your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picture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here</a:t>
            </a:r>
            <a:r>
              <a:rPr lang="de-DE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1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7DCD1A98-C8CB-9991-486F-DD53318E55B1}"/>
              </a:ext>
            </a:extLst>
          </p:cNvPr>
          <p:cNvSpPr/>
          <p:nvPr/>
        </p:nvSpPr>
        <p:spPr>
          <a:xfrm>
            <a:off x="0" y="1828898"/>
            <a:ext cx="15227300" cy="5301511"/>
          </a:xfrm>
          <a:custGeom>
            <a:avLst/>
            <a:gdLst/>
            <a:ahLst/>
            <a:cxnLst/>
            <a:rect l="l" t="t" r="r" b="b"/>
            <a:pathLst>
              <a:path w="7560309" h="4464050">
                <a:moveTo>
                  <a:pt x="0" y="4463999"/>
                </a:moveTo>
                <a:lnTo>
                  <a:pt x="7559992" y="4463999"/>
                </a:lnTo>
                <a:lnTo>
                  <a:pt x="7559992" y="0"/>
                </a:lnTo>
                <a:lnTo>
                  <a:pt x="0" y="0"/>
                </a:lnTo>
                <a:lnTo>
                  <a:pt x="0" y="44639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EC44543-5240-A02F-4DC7-E740F205717C}"/>
              </a:ext>
            </a:extLst>
          </p:cNvPr>
          <p:cNvSpPr/>
          <p:nvPr/>
        </p:nvSpPr>
        <p:spPr>
          <a:xfrm>
            <a:off x="468087" y="1955885"/>
            <a:ext cx="14149216" cy="5065401"/>
          </a:xfrm>
          <a:custGeom>
            <a:avLst/>
            <a:gdLst/>
            <a:ahLst/>
            <a:cxnLst/>
            <a:rect l="l" t="t" r="r" b="b"/>
            <a:pathLst>
              <a:path w="4680585" h="3708400">
                <a:moveTo>
                  <a:pt x="0" y="3707866"/>
                </a:moveTo>
                <a:lnTo>
                  <a:pt x="4680000" y="3707866"/>
                </a:lnTo>
                <a:lnTo>
                  <a:pt x="4680000" y="0"/>
                </a:lnTo>
                <a:lnTo>
                  <a:pt x="0" y="0"/>
                </a:lnTo>
                <a:lnTo>
                  <a:pt x="0" y="3707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72000" tIns="72000" rIns="72000" bIns="72000" rtlCol="0" anchor="t"/>
          <a:lstStyle/>
          <a:p>
            <a:pPr algn="ctr">
              <a:lnSpc>
                <a:spcPct val="110000"/>
              </a:lnSpc>
              <a:buSzPct val="100000"/>
            </a:pPr>
            <a:endParaRPr lang="en-US" sz="1000" spc="19">
              <a:solidFill>
                <a:schemeClr val="tx2"/>
              </a:solidFill>
              <a:cs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185848" y="2179640"/>
            <a:ext cx="12018523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5A"/>
                </a:solidFill>
                <a:latin typeface="HelveticaNeueLT Std Lt" panose="020B0403020202020204" pitchFamily="34" charset="0"/>
              </a:rPr>
              <a:t>Activate the editing of the protected view. Please ignore the error message about missing fonts and click </a:t>
            </a:r>
            <a:r>
              <a:rPr lang="en-US" sz="1800" b="1">
                <a:solidFill>
                  <a:srgbClr val="00205A"/>
                </a:solidFill>
                <a:latin typeface="HelveticaNeueLT Std Lt" panose="020B0403020202020204" pitchFamily="34" charset="0"/>
              </a:rPr>
              <a:t>Remove Restricted Fonts</a:t>
            </a:r>
            <a:r>
              <a:rPr lang="en-US" sz="1800">
                <a:solidFill>
                  <a:srgbClr val="00205A"/>
                </a:solidFill>
                <a:latin typeface="HelveticaNeueLT Std Lt" panose="020B0403020202020204" pitchFamily="34" charset="0"/>
              </a:rPr>
              <a:t>. The graphic will still be displayed correctly.</a:t>
            </a: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Choose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one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of the 6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templates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: 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have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3 different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quotes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to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choose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from. 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can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either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use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the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template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with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the "You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make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a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difference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"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graphic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or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choose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the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version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where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can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insert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your own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image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>
              <a:solidFill>
                <a:srgbClr val="00205A"/>
              </a:solidFill>
              <a:effectLst/>
              <a:latin typeface="HelveticaNeueLT Std Lt" panose="020B04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u="sng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Only</a:t>
            </a:r>
            <a:r>
              <a:rPr lang="de-DE" sz="1800" u="sng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u="sng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when</a:t>
            </a:r>
            <a:r>
              <a:rPr lang="de-DE" sz="1800" u="sng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u="sng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using</a:t>
            </a:r>
            <a:r>
              <a:rPr lang="de-DE" sz="1800" u="sng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u="sng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your</a:t>
            </a:r>
            <a:r>
              <a:rPr lang="de-DE" sz="1800" u="sng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u="sng">
                <a:solidFill>
                  <a:srgbClr val="00205A"/>
                </a:solidFill>
                <a:latin typeface="HelveticaNeueLT Std Lt" panose="020B0403020202020204" pitchFamily="34" charset="0"/>
              </a:rPr>
              <a:t>own </a:t>
            </a:r>
            <a:r>
              <a:rPr lang="de-DE" sz="1800" u="sng" err="1">
                <a:solidFill>
                  <a:srgbClr val="00205A"/>
                </a:solidFill>
                <a:latin typeface="HelveticaNeueLT Std Lt" panose="020B0403020202020204" pitchFamily="34" charset="0"/>
              </a:rPr>
              <a:t>picture</a:t>
            </a:r>
            <a:r>
              <a:rPr lang="de-DE" sz="1800">
                <a:solidFill>
                  <a:srgbClr val="00205A"/>
                </a:solidFill>
                <a:latin typeface="HelveticaNeueLT Std Lt" panose="020B0403020202020204" pitchFamily="34" charset="0"/>
              </a:rPr>
              <a:t>: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If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you would like to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use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your own picture: 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Right-click on the image &gt; Replace image &gt; Upload from </a:t>
            </a:r>
            <a:r>
              <a:rPr lang="de-DE" sz="1800" b="1" i="1" err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computer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to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select and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insert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your own image. 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Right-click &gt; Crop image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and select the desired frame. Please scale the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image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proportionally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only at the corners, not at the sides.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To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save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everything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,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click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on </a:t>
            </a:r>
            <a:r>
              <a:rPr lang="de-DE" sz="1800" b="1" i="1">
                <a:solidFill>
                  <a:srgbClr val="00205A"/>
                </a:solidFill>
                <a:latin typeface="HelveticaNeueLT Std" panose="020B0604020202020204" pitchFamily="34" charset="0"/>
              </a:rPr>
              <a:t>F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ile &gt; Save </a:t>
            </a:r>
            <a:r>
              <a:rPr lang="de-DE" sz="1800" b="1" i="1" err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as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 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in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the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top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left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-hand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corner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of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the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sidebar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 Choose a folder on your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computer. The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default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-format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selected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is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.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pptx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 Change it via selection to 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.jpg 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oder </a:t>
            </a:r>
            <a:r>
              <a:rPr lang="de-DE" sz="1800" b="1" i="1">
                <a:solidFill>
                  <a:srgbClr val="00205A"/>
                </a:solidFill>
                <a:effectLst/>
                <a:latin typeface="HelveticaNeueLT Std" panose="020B0604020202020204" pitchFamily="34" charset="0"/>
              </a:rPr>
              <a:t>.png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 Please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ignore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error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b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</a:b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messages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about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missing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fonts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When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saving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the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graphic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, everything will be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exported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correctly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</a:t>
            </a: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de-DE" sz="1800">
              <a:solidFill>
                <a:srgbClr val="00205A"/>
              </a:solidFill>
              <a:effectLst/>
              <a:latin typeface="HelveticaNeueLT Std Lt" panose="020B04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After you save the picture, 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can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post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it on your LinkedIn Timeline.</a:t>
            </a: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205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solidFill>
                <a:srgbClr val="00205A"/>
              </a:solidFill>
            </a:endParaRPr>
          </a:p>
        </p:txBody>
      </p:sp>
      <p:sp>
        <p:nvSpPr>
          <p:cNvPr id="2" name="Google Shape;38;p1">
            <a:extLst>
              <a:ext uri="{FF2B5EF4-FFF2-40B4-BE49-F238E27FC236}">
                <a16:creationId xmlns:a16="http://schemas.microsoft.com/office/drawing/2014/main" id="{2B4AFF45-40C8-27D4-1CFC-3B0497087F98}"/>
              </a:ext>
            </a:extLst>
          </p:cNvPr>
          <p:cNvSpPr txBox="1"/>
          <p:nvPr/>
        </p:nvSpPr>
        <p:spPr>
          <a:xfrm>
            <a:off x="609997" y="2179640"/>
            <a:ext cx="266701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5</a:t>
            </a:r>
            <a:endParaRPr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b="1">
              <a:latin typeface="HelveticaNeueLT Std" panose="020B0604020202020204" pitchFamily="34" charset="0"/>
            </a:endParaRPr>
          </a:p>
        </p:txBody>
      </p:sp>
      <p:sp>
        <p:nvSpPr>
          <p:cNvPr id="4" name="Google Shape;27;g242de16273c_3_2">
            <a:extLst>
              <a:ext uri="{FF2B5EF4-FFF2-40B4-BE49-F238E27FC236}">
                <a16:creationId xmlns:a16="http://schemas.microsoft.com/office/drawing/2014/main" id="{4339B4A4-BBBF-54AD-E418-71EE853F6600}"/>
              </a:ext>
            </a:extLst>
          </p:cNvPr>
          <p:cNvSpPr/>
          <p:nvPr/>
        </p:nvSpPr>
        <p:spPr>
          <a:xfrm>
            <a:off x="13113096" y="530348"/>
            <a:ext cx="1515600" cy="613800"/>
          </a:xfrm>
          <a:prstGeom prst="rect">
            <a:avLst/>
          </a:prstGeom>
          <a:noFill/>
          <a:ln w="9525" cap="flat" cmpd="sng">
            <a:solidFill>
              <a:srgbClr val="001F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rgbClr val="001F5A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English</a:t>
            </a:r>
            <a:endParaRPr sz="2400" b="1">
              <a:solidFill>
                <a:srgbClr val="001F5A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37;p1">
            <a:extLst>
              <a:ext uri="{FF2B5EF4-FFF2-40B4-BE49-F238E27FC236}">
                <a16:creationId xmlns:a16="http://schemas.microsoft.com/office/drawing/2014/main" id="{58B0389C-09C8-07A6-DB40-83F9E69B7A78}"/>
              </a:ext>
            </a:extLst>
          </p:cNvPr>
          <p:cNvSpPr txBox="1"/>
          <p:nvPr/>
        </p:nvSpPr>
        <p:spPr>
          <a:xfrm>
            <a:off x="609997" y="436148"/>
            <a:ext cx="1140420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600" err="1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Instruction</a:t>
            </a:r>
            <a:endParaRPr lang="de-DE" sz="46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LinkedIn Post – </a:t>
            </a:r>
            <a:r>
              <a:rPr lang="de-DE" sz="2800" b="1" err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Diversity</a:t>
            </a:r>
            <a:r>
              <a:rPr lang="de-DE" sz="2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 Day</a:t>
            </a:r>
            <a:endParaRPr sz="2800" b="1">
              <a:latin typeface="HelveticaNeueLT Std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AC961E-13CF-BCA5-67B9-708D575F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87" y="7235878"/>
            <a:ext cx="8472713" cy="6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36C6D41-C237-998F-AF8F-80D18FADBC7F}"/>
              </a:ext>
            </a:extLst>
          </p:cNvPr>
          <p:cNvSpPr/>
          <p:nvPr/>
        </p:nvSpPr>
        <p:spPr>
          <a:xfrm>
            <a:off x="0" y="1828898"/>
            <a:ext cx="15227300" cy="5301511"/>
          </a:xfrm>
          <a:custGeom>
            <a:avLst/>
            <a:gdLst/>
            <a:ahLst/>
            <a:cxnLst/>
            <a:rect l="l" t="t" r="r" b="b"/>
            <a:pathLst>
              <a:path w="7560309" h="4464050">
                <a:moveTo>
                  <a:pt x="0" y="4463999"/>
                </a:moveTo>
                <a:lnTo>
                  <a:pt x="7559992" y="4463999"/>
                </a:lnTo>
                <a:lnTo>
                  <a:pt x="7559992" y="0"/>
                </a:lnTo>
                <a:lnTo>
                  <a:pt x="0" y="0"/>
                </a:lnTo>
                <a:lnTo>
                  <a:pt x="0" y="44639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2314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049F52-AB84-D4CA-C9FF-1079183F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87" y="7235878"/>
            <a:ext cx="8472713" cy="600124"/>
          </a:xfrm>
          <a:prstGeom prst="rect">
            <a:avLst/>
          </a:prstGeom>
        </p:spPr>
      </p:pic>
      <p:sp>
        <p:nvSpPr>
          <p:cNvPr id="37" name="Google Shape;37;p1"/>
          <p:cNvSpPr txBox="1"/>
          <p:nvPr/>
        </p:nvSpPr>
        <p:spPr>
          <a:xfrm>
            <a:off x="609997" y="436148"/>
            <a:ext cx="1140420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6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Anleitung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LinkedIn Post – </a:t>
            </a:r>
            <a:r>
              <a:rPr lang="de-DE" sz="2800" b="1" err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Diversity</a:t>
            </a:r>
            <a:r>
              <a:rPr lang="de-DE" sz="2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 Day</a:t>
            </a:r>
            <a:endParaRPr sz="2800" b="1">
              <a:latin typeface="HelveticaNeueLT Std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0D30BF7-22AC-2ACA-EAF5-3353075AD0F3}"/>
              </a:ext>
            </a:extLst>
          </p:cNvPr>
          <p:cNvSpPr/>
          <p:nvPr/>
        </p:nvSpPr>
        <p:spPr>
          <a:xfrm>
            <a:off x="468087" y="1955885"/>
            <a:ext cx="14149216" cy="5065401"/>
          </a:xfrm>
          <a:custGeom>
            <a:avLst/>
            <a:gdLst/>
            <a:ahLst/>
            <a:cxnLst/>
            <a:rect l="l" t="t" r="r" b="b"/>
            <a:pathLst>
              <a:path w="4680585" h="3708400">
                <a:moveTo>
                  <a:pt x="0" y="3707866"/>
                </a:moveTo>
                <a:lnTo>
                  <a:pt x="4680000" y="3707866"/>
                </a:lnTo>
                <a:lnTo>
                  <a:pt x="4680000" y="0"/>
                </a:lnTo>
                <a:lnTo>
                  <a:pt x="0" y="0"/>
                </a:lnTo>
                <a:lnTo>
                  <a:pt x="0" y="3707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72000" tIns="72000" rIns="72000" bIns="72000" rtlCol="0" anchor="t"/>
          <a:lstStyle/>
          <a:p>
            <a:pPr algn="ctr">
              <a:lnSpc>
                <a:spcPct val="110000"/>
              </a:lnSpc>
              <a:buSzPct val="100000"/>
            </a:pPr>
            <a:endParaRPr lang="en-US" sz="1000" spc="19">
              <a:solidFill>
                <a:schemeClr val="tx2"/>
              </a:solidFill>
              <a:cs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193800" y="2179640"/>
            <a:ext cx="12348029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Aktivieren Sie die Bearbeitung der geschützten Ansicht. Bitte ignorieren Sie die Fehlermeldung zu fehlenden Schriftarten und klicken Sie </a:t>
            </a:r>
            <a:r>
              <a:rPr lang="de-DE" sz="1800" b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Eingeschränkte Schriftarten entfernen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. Die Grafik wird dennoch korrekt angezeigt. </a:t>
            </a:r>
            <a:r>
              <a:rPr lang="de-DE" sz="1800" b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A"/>
              </a:solidFill>
              <a:effectLst/>
              <a:latin typeface="HelveticaNeueLT Std Lt" panose="020B04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Wählen Sie aus den 6 Vorlagen eine aus: Ihnen stehen 3 verschiedene Zitate zur Auswahl. Sie können entweder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die Vorlage mit der "You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make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 a </a:t>
            </a:r>
            <a:r>
              <a:rPr lang="de-DE" sz="1800" err="1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difference</a:t>
            </a: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" Grafik zu verwenden, oder die Version wählen, in der Sie Ihr eigenes Bild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einfügen können.</a:t>
            </a:r>
            <a:endParaRPr lang="de-DE" sz="1800">
              <a:solidFill>
                <a:srgbClr val="00205A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u="sng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Nur wenn Sie Ihr eigenes Bild nutzen: 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Mit </a:t>
            </a:r>
            <a:r>
              <a:rPr lang="de-DE" sz="1800" b="1" i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Rechtsklick auf das Bild  &gt; Bild ersetzen -&gt; Vom Computer hochladen 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können Sie ein eigenes Bild auswählen und einsetzen. Mit </a:t>
            </a:r>
            <a:r>
              <a:rPr lang="de-DE" sz="1800" b="1" i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Rechtsklick &gt; Bild zuschneiden 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können Sie dann noch den gewünschten Bildausschnitt bestimmen.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Bitte ziehen Sie das Bild nur an den Eckpunkten proportional größer, nicht an den Seiten.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Zum Speichern drücken Sie oben links in der Leiste auf </a:t>
            </a:r>
            <a:r>
              <a:rPr lang="de-DE" sz="1800" b="1" i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Datei &gt; Speichern unter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. Wählen Sie einen Ordner auf Ihrem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Computer aus. Als Standard-Format ist .</a:t>
            </a:r>
            <a:r>
              <a:rPr lang="de-DE" sz="1800" err="1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pptx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 ausgewählt. Ändern Sie dieses über die Auswahlliste zu </a:t>
            </a:r>
            <a:r>
              <a:rPr lang="de-DE" sz="1800" b="1" i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.jpg 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oder </a:t>
            </a:r>
            <a:r>
              <a:rPr lang="de-DE" sz="1800" b="1" i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.png</a:t>
            </a: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.</a:t>
            </a:r>
            <a:r>
              <a:rPr lang="de-DE" sz="1800">
                <a:solidFill>
                  <a:srgbClr val="00205A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>
                <a:solidFill>
                  <a:srgbClr val="00205A"/>
                </a:solidFill>
                <a:effectLst/>
                <a:latin typeface="HelveticaNeueLT Std Lt" panose="020B0403020202020204" pitchFamily="34" charset="0"/>
              </a:rPr>
              <a:t>Bitte ignorieren Sie Fehlermeldungen zu fehlenden Schriftarten. Beim Speichern der Grafik wird alles korrekt exportiert.</a:t>
            </a:r>
            <a:endParaRPr lang="de-DE" sz="18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1800">
                <a:solidFill>
                  <a:srgbClr val="00205B"/>
                </a:solidFill>
                <a:latin typeface="HelveticaNeueLT Std Lt" panose="020B0403020202020204" pitchFamily="34" charset="0"/>
                <a:ea typeface="Helvetica Neue"/>
                <a:cs typeface="Helvetica Neue"/>
                <a:sym typeface="Helvetica Neue"/>
              </a:rPr>
              <a:t>Nachdem Sie das Bild gespeichert haben, können Sie es auf Ihrer LinkedIn Timeline posten. </a:t>
            </a:r>
            <a:endParaRPr sz="1800">
              <a:solidFill>
                <a:srgbClr val="00205B"/>
              </a:solidFill>
              <a:latin typeface="HelveticaNeueLT Std Lt" panose="020B04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2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2" name="Google Shape;38;p1">
            <a:extLst>
              <a:ext uri="{FF2B5EF4-FFF2-40B4-BE49-F238E27FC236}">
                <a16:creationId xmlns:a16="http://schemas.microsoft.com/office/drawing/2014/main" id="{2B4AFF45-40C8-27D4-1CFC-3B0497087F98}"/>
              </a:ext>
            </a:extLst>
          </p:cNvPr>
          <p:cNvSpPr txBox="1"/>
          <p:nvPr/>
        </p:nvSpPr>
        <p:spPr>
          <a:xfrm>
            <a:off x="609997" y="2179640"/>
            <a:ext cx="266701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5</a:t>
            </a:r>
            <a:endParaRPr sz="18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05B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rgbClr val="00205B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b="1">
              <a:latin typeface="HelveticaNeueLT Std" panose="020B0604020202020204" pitchFamily="34" charset="0"/>
            </a:endParaRPr>
          </a:p>
        </p:txBody>
      </p:sp>
      <p:sp>
        <p:nvSpPr>
          <p:cNvPr id="4" name="Google Shape;27;g242de16273c_3_2">
            <a:extLst>
              <a:ext uri="{FF2B5EF4-FFF2-40B4-BE49-F238E27FC236}">
                <a16:creationId xmlns:a16="http://schemas.microsoft.com/office/drawing/2014/main" id="{4339B4A4-BBBF-54AD-E418-71EE853F6600}"/>
              </a:ext>
            </a:extLst>
          </p:cNvPr>
          <p:cNvSpPr/>
          <p:nvPr/>
        </p:nvSpPr>
        <p:spPr>
          <a:xfrm>
            <a:off x="13113096" y="530348"/>
            <a:ext cx="1515600" cy="613800"/>
          </a:xfrm>
          <a:prstGeom prst="rect">
            <a:avLst/>
          </a:prstGeom>
          <a:noFill/>
          <a:ln w="9525" cap="flat" cmpd="sng">
            <a:solidFill>
              <a:srgbClr val="001F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rgbClr val="001F5A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rPr>
              <a:t>German</a:t>
            </a:r>
            <a:endParaRPr sz="2400" b="1">
              <a:solidFill>
                <a:srgbClr val="001F5A"/>
              </a:solidFill>
              <a:latin typeface="HelveticaNeueLT Std" panose="020B0604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7da92193-6cd4-4fe5-9d89-7653dbb2b5fd">
      <Url xsi:nil="true"/>
      <Description xsi:nil="true"/>
    </Hyperlink>
    <TaxCatchAll xmlns="40be27e6-2735-47cf-a874-013fcbf5bfbf" xsi:nil="true"/>
    <lcf76f155ced4ddcb4097134ff3c332f xmlns="7da92193-6cd4-4fe5-9d89-7653dbb2b5f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8E91EC6513A947A2CB4053166F284F" ma:contentTypeVersion="17" ma:contentTypeDescription="Ein neues Dokument erstellen." ma:contentTypeScope="" ma:versionID="68af6b28d69d3096a27d2094b4c148d8">
  <xsd:schema xmlns:xsd="http://www.w3.org/2001/XMLSchema" xmlns:xs="http://www.w3.org/2001/XMLSchema" xmlns:p="http://schemas.microsoft.com/office/2006/metadata/properties" xmlns:ns2="7da92193-6cd4-4fe5-9d89-7653dbb2b5fd" xmlns:ns3="40be27e6-2735-47cf-a874-013fcbf5bfbf" targetNamespace="http://schemas.microsoft.com/office/2006/metadata/properties" ma:root="true" ma:fieldsID="651a8c685621ce0684eee74cd107d11f" ns2:_="" ns3:_="">
    <xsd:import namespace="7da92193-6cd4-4fe5-9d89-7653dbb2b5fd"/>
    <xsd:import namespace="40be27e6-2735-47cf-a874-013fcbf5b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92193-6cd4-4fe5-9d89-7653dbb2b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249b41db-b2c2-49c9-9f93-95270995eb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3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e27e6-2735-47cf-a874-013fcbf5b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0f30328-a436-4d82-bbea-e9d40cbba5e3}" ma:internalName="TaxCatchAll" ma:showField="CatchAllData" ma:web="40be27e6-2735-47cf-a874-013fcbf5b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AED0D-4020-4146-B016-243A44AEF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65215-8B94-4B28-931C-95B0144CF93D}">
  <ds:schemaRefs>
    <ds:schemaRef ds:uri="40be27e6-2735-47cf-a874-013fcbf5bfbf"/>
    <ds:schemaRef ds:uri="7da92193-6cd4-4fe5-9d89-7653dbb2b5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7BDC91-7188-4024-BF72-FB9E7A2A22C0}">
  <ds:schemaRefs>
    <ds:schemaRef ds:uri="40be27e6-2735-47cf-a874-013fcbf5bfbf"/>
    <ds:schemaRef ds:uri="7da92193-6cd4-4fe5-9d89-7653dbb2b5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YAEZ Host</dc:creator>
  <cp:revision>1</cp:revision>
  <dcterms:created xsi:type="dcterms:W3CDTF">2023-04-21T09:16:42Z</dcterms:created>
  <dcterms:modified xsi:type="dcterms:W3CDTF">2023-05-22T09:11:07Z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0x010100AD8E91EC6513A947A2CB4053166F284F</vt:lpwstr>
  </property>
  <property fmtid="{D5CDD505-2E9C-101B-9397-08002B2CF9AE}" pid="3" name="MediaServiceImageTags">
    <vt:lpwstr/>
  </property>
</Properties>
</file>