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3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58" r:id="rId12"/>
  </p:sldIdLst>
  <p:sldSz cx="13716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hoose your color" id="{8843A3E8-4E0B-4F9E-95EA-A21D0BEC66E9}">
          <p14:sldIdLst>
            <p14:sldId id="256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Instruction EN" id="{0B9D4231-40EE-4ED3-ADDC-31381C5FE1C7}">
          <p14:sldIdLst>
            <p14:sldId id="257"/>
          </p14:sldIdLst>
        </p14:section>
        <p14:section name="Anleitung DE" id="{BE34BC21-9D5D-4698-8413-1E044F0A055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6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GgDCNNsF0Hsf2GxtrfHiocAaS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6E75C-7615-4331-BE83-35DEFB70E9A1}" v="13" dt="2024-05-24T11:00:21.299"/>
    <p1510:client id="{EE3E83EB-9E07-458D-B5A2-2D9EFE888496}" v="2" dt="2024-05-24T09:06:5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972" y="76"/>
      </p:cViewPr>
      <p:guideLst>
        <p:guide orient="horz" pos="4320"/>
        <p:guide pos="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a Haederle" userId="22149022-1478-4270-9b68-72de864451a4" providerId="ADAL" clId="{21C6E75C-7615-4331-BE83-35DEFB70E9A1}"/>
    <pc:docChg chg="undo custSel addSld delSld modSld addSection modSection replTag delTag">
      <pc:chgData name="Franka Haederle" userId="22149022-1478-4270-9b68-72de864451a4" providerId="ADAL" clId="{21C6E75C-7615-4331-BE83-35DEFB70E9A1}" dt="2024-05-24T11:00:38.532" v="1023" actId="6549"/>
      <pc:docMkLst>
        <pc:docMk/>
      </pc:docMkLst>
      <pc:sldChg chg="addSp delSp modSp mod replTag delTag">
        <pc:chgData name="Franka Haederle" userId="22149022-1478-4270-9b68-72de864451a4" providerId="ADAL" clId="{21C6E75C-7615-4331-BE83-35DEFB70E9A1}" dt="2024-05-24T10:55:37.649" v="111"/>
        <pc:sldMkLst>
          <pc:docMk/>
          <pc:sldMk cId="0" sldId="256"/>
        </pc:sldMkLst>
        <pc:picChg chg="add mod">
          <ac:chgData name="Franka Haederle" userId="22149022-1478-4270-9b68-72de864451a4" providerId="ADAL" clId="{21C6E75C-7615-4331-BE83-35DEFB70E9A1}" dt="2024-05-24T10:53:00.353" v="10" actId="1076"/>
          <ac:picMkLst>
            <pc:docMk/>
            <pc:sldMk cId="0" sldId="256"/>
            <ac:picMk id="3" creationId="{69B20B5E-8006-A9D3-1302-62BF46131830}"/>
          </ac:picMkLst>
        </pc:picChg>
        <pc:picChg chg="add del mod ord">
          <ac:chgData name="Franka Haederle" userId="22149022-1478-4270-9b68-72de864451a4" providerId="ADAL" clId="{21C6E75C-7615-4331-BE83-35DEFB70E9A1}" dt="2024-05-24T10:53:03.850" v="11" actId="478"/>
          <ac:picMkLst>
            <pc:docMk/>
            <pc:sldMk cId="0" sldId="256"/>
            <ac:picMk id="5" creationId="{FFE7E1CC-2F00-23D0-933D-B7FB87FB4611}"/>
          </ac:picMkLst>
        </pc:picChg>
        <pc:picChg chg="del">
          <ac:chgData name="Franka Haederle" userId="22149022-1478-4270-9b68-72de864451a4" providerId="ADAL" clId="{21C6E75C-7615-4331-BE83-35DEFB70E9A1}" dt="2024-05-24T10:52:30.192" v="4" actId="478"/>
          <ac:picMkLst>
            <pc:docMk/>
            <pc:sldMk cId="0" sldId="256"/>
            <ac:picMk id="11" creationId="{00000000-0000-0000-0000-000000000000}"/>
          </ac:picMkLst>
        </pc:picChg>
      </pc:sldChg>
      <pc:sldChg chg="modSp mod replTag delTag">
        <pc:chgData name="Franka Haederle" userId="22149022-1478-4270-9b68-72de864451a4" providerId="ADAL" clId="{21C6E75C-7615-4331-BE83-35DEFB70E9A1}" dt="2024-05-24T10:59:24.198" v="677"/>
        <pc:sldMkLst>
          <pc:docMk/>
          <pc:sldMk cId="0" sldId="257"/>
        </pc:sldMkLst>
        <pc:spChg chg="mod">
          <ac:chgData name="Franka Haederle" userId="22149022-1478-4270-9b68-72de864451a4" providerId="ADAL" clId="{21C6E75C-7615-4331-BE83-35DEFB70E9A1}" dt="2024-05-24T10:56:38.866" v="199" actId="2057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Franka Haederle" userId="22149022-1478-4270-9b68-72de864451a4" providerId="ADAL" clId="{21C6E75C-7615-4331-BE83-35DEFB70E9A1}" dt="2024-05-24T10:58:57.959" v="637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mod replTag delTag">
        <pc:chgData name="Franka Haederle" userId="22149022-1478-4270-9b68-72de864451a4" providerId="ADAL" clId="{21C6E75C-7615-4331-BE83-35DEFB70E9A1}" dt="2024-05-24T11:00:38.532" v="1023" actId="6549"/>
        <pc:sldMkLst>
          <pc:docMk/>
          <pc:sldMk cId="0" sldId="258"/>
        </pc:sldMkLst>
        <pc:spChg chg="mod">
          <ac:chgData name="Franka Haederle" userId="22149022-1478-4270-9b68-72de864451a4" providerId="ADAL" clId="{21C6E75C-7615-4331-BE83-35DEFB70E9A1}" dt="2024-05-24T11:00:38.532" v="1023" actId="6549"/>
          <ac:spMkLst>
            <pc:docMk/>
            <pc:sldMk cId="0" sldId="258"/>
            <ac:spMk id="25" creationId="{00000000-0000-0000-0000-000000000000}"/>
          </ac:spMkLst>
        </pc:spChg>
      </pc:sldChg>
      <pc:sldChg chg="addSp delSp modSp add mod replTag delTag">
        <pc:chgData name="Franka Haederle" userId="22149022-1478-4270-9b68-72de864451a4" providerId="ADAL" clId="{21C6E75C-7615-4331-BE83-35DEFB70E9A1}" dt="2024-05-24T10:55:37.650" v="113"/>
        <pc:sldMkLst>
          <pc:docMk/>
          <pc:sldMk cId="1776678103" sldId="259"/>
        </pc:sldMkLst>
        <pc:picChg chg="del">
          <ac:chgData name="Franka Haederle" userId="22149022-1478-4270-9b68-72de864451a4" providerId="ADAL" clId="{21C6E75C-7615-4331-BE83-35DEFB70E9A1}" dt="2024-05-24T10:54:18.034" v="72" actId="478"/>
          <ac:picMkLst>
            <pc:docMk/>
            <pc:sldMk cId="1776678103" sldId="259"/>
            <ac:picMk id="3" creationId="{69B20B5E-8006-A9D3-1302-62BF46131830}"/>
          </ac:picMkLst>
        </pc:picChg>
        <pc:picChg chg="add mod">
          <ac:chgData name="Franka Haederle" userId="22149022-1478-4270-9b68-72de864451a4" providerId="ADAL" clId="{21C6E75C-7615-4331-BE83-35DEFB70E9A1}" dt="2024-05-24T10:54:23.142" v="73"/>
          <ac:picMkLst>
            <pc:docMk/>
            <pc:sldMk cId="1776678103" sldId="259"/>
            <ac:picMk id="4" creationId="{57059268-FFD9-3161-15F5-3719A53F9A3D}"/>
          </ac:picMkLst>
        </pc:picChg>
      </pc:sldChg>
      <pc:sldChg chg="addSp delSp modSp add del mod replTag delTag">
        <pc:chgData name="Franka Haederle" userId="22149022-1478-4270-9b68-72de864451a4" providerId="ADAL" clId="{21C6E75C-7615-4331-BE83-35DEFB70E9A1}" dt="2024-05-24T10:54:09.818" v="51" actId="47"/>
        <pc:sldMkLst>
          <pc:docMk/>
          <pc:sldMk cId="2180150192" sldId="259"/>
        </pc:sldMkLst>
        <pc:picChg chg="del">
          <ac:chgData name="Franka Haederle" userId="22149022-1478-4270-9b68-72de864451a4" providerId="ADAL" clId="{21C6E75C-7615-4331-BE83-35DEFB70E9A1}" dt="2024-05-24T10:53:09.736" v="21" actId="478"/>
          <ac:picMkLst>
            <pc:docMk/>
            <pc:sldMk cId="2180150192" sldId="259"/>
            <ac:picMk id="3" creationId="{69B20B5E-8006-A9D3-1302-62BF46131830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4" creationId="{064BEF70-1C64-5D98-49C2-853DD7787EE8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6" creationId="{47CC2D85-31E1-3CA8-36D6-FDE970E92ECF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8" creationId="{F8CDD12A-48B8-CFF5-B4A5-EC03B335A688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10" creationId="{5F053688-C744-AD6C-6528-29363FD847B2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12" creationId="{AAF04F45-F2AB-2095-7A4B-EBB98E70E6D7}"/>
          </ac:picMkLst>
        </pc:picChg>
        <pc:picChg chg="add mod">
          <ac:chgData name="Franka Haederle" userId="22149022-1478-4270-9b68-72de864451a4" providerId="ADAL" clId="{21C6E75C-7615-4331-BE83-35DEFB70E9A1}" dt="2024-05-24T10:53:38.468" v="22"/>
          <ac:picMkLst>
            <pc:docMk/>
            <pc:sldMk cId="2180150192" sldId="259"/>
            <ac:picMk id="14" creationId="{A24D147B-85B7-9EF5-0C28-9FABCDB6196A}"/>
          </ac:picMkLst>
        </pc:picChg>
        <pc:picChg chg="add del mod">
          <ac:chgData name="Franka Haederle" userId="22149022-1478-4270-9b68-72de864451a4" providerId="ADAL" clId="{21C6E75C-7615-4331-BE83-35DEFB70E9A1}" dt="2024-05-24T10:53:53.719" v="34" actId="21"/>
          <ac:picMkLst>
            <pc:docMk/>
            <pc:sldMk cId="2180150192" sldId="259"/>
            <ac:picMk id="16" creationId="{DC437207-58A1-B4C3-B5DE-8248DF96E1C9}"/>
          </ac:picMkLst>
        </pc:picChg>
      </pc:sldChg>
      <pc:sldChg chg="addSp modSp new replTag delTag">
        <pc:chgData name="Franka Haederle" userId="22149022-1478-4270-9b68-72de864451a4" providerId="ADAL" clId="{21C6E75C-7615-4331-BE83-35DEFB70E9A1}" dt="2024-05-24T10:55:37.651" v="115"/>
        <pc:sldMkLst>
          <pc:docMk/>
          <pc:sldMk cId="1095683438" sldId="260"/>
        </pc:sldMkLst>
        <pc:picChg chg="add mod">
          <ac:chgData name="Franka Haederle" userId="22149022-1478-4270-9b68-72de864451a4" providerId="ADAL" clId="{21C6E75C-7615-4331-BE83-35DEFB70E9A1}" dt="2024-05-24T10:54:32.598" v="78"/>
          <ac:picMkLst>
            <pc:docMk/>
            <pc:sldMk cId="1095683438" sldId="260"/>
            <ac:picMk id="3" creationId="{EAE29CA5-3F81-DA49-F521-A3C1C5324CCE}"/>
          </ac:picMkLst>
        </pc:picChg>
      </pc:sldChg>
      <pc:sldChg chg="addSp modSp new del mod replTag delTag">
        <pc:chgData name="Franka Haederle" userId="22149022-1478-4270-9b68-72de864451a4" providerId="ADAL" clId="{21C6E75C-7615-4331-BE83-35DEFB70E9A1}" dt="2024-05-24T10:54:10.902" v="58" actId="47"/>
        <pc:sldMkLst>
          <pc:docMk/>
          <pc:sldMk cId="1244776940" sldId="260"/>
        </pc:sldMkLst>
        <pc:picChg chg="add mod">
          <ac:chgData name="Franka Haederle" userId="22149022-1478-4270-9b68-72de864451a4" providerId="ADAL" clId="{21C6E75C-7615-4331-BE83-35DEFB70E9A1}" dt="2024-05-24T10:54:02.319" v="40" actId="1076"/>
          <ac:picMkLst>
            <pc:docMk/>
            <pc:sldMk cId="1244776940" sldId="260"/>
            <ac:picMk id="2" creationId="{AD4E66B4-DE32-6263-E8FA-636629868F45}"/>
          </ac:picMkLst>
        </pc:picChg>
      </pc:sldChg>
      <pc:sldChg chg="addSp modSp new replTag delTag">
        <pc:chgData name="Franka Haederle" userId="22149022-1478-4270-9b68-72de864451a4" providerId="ADAL" clId="{21C6E75C-7615-4331-BE83-35DEFB70E9A1}" dt="2024-05-24T10:55:37.652" v="117"/>
        <pc:sldMkLst>
          <pc:docMk/>
          <pc:sldMk cId="613439707" sldId="261"/>
        </pc:sldMkLst>
        <pc:picChg chg="add mod">
          <ac:chgData name="Franka Haederle" userId="22149022-1478-4270-9b68-72de864451a4" providerId="ADAL" clId="{21C6E75C-7615-4331-BE83-35DEFB70E9A1}" dt="2024-05-24T10:54:41.741" v="83"/>
          <ac:picMkLst>
            <pc:docMk/>
            <pc:sldMk cId="613439707" sldId="261"/>
            <ac:picMk id="3" creationId="{F713F9A3-114F-C1B2-6074-47029785B477}"/>
          </ac:picMkLst>
        </pc:picChg>
      </pc:sldChg>
      <pc:sldChg chg="addSp modSp new replTag delTag">
        <pc:chgData name="Franka Haederle" userId="22149022-1478-4270-9b68-72de864451a4" providerId="ADAL" clId="{21C6E75C-7615-4331-BE83-35DEFB70E9A1}" dt="2024-05-24T10:55:37.654" v="119"/>
        <pc:sldMkLst>
          <pc:docMk/>
          <pc:sldMk cId="290331711" sldId="262"/>
        </pc:sldMkLst>
        <pc:picChg chg="add mod">
          <ac:chgData name="Franka Haederle" userId="22149022-1478-4270-9b68-72de864451a4" providerId="ADAL" clId="{21C6E75C-7615-4331-BE83-35DEFB70E9A1}" dt="2024-05-24T10:54:48.930" v="88"/>
          <ac:picMkLst>
            <pc:docMk/>
            <pc:sldMk cId="290331711" sldId="262"/>
            <ac:picMk id="3" creationId="{75B3152F-C61B-D935-C62F-7CF88E4F3F5B}"/>
          </ac:picMkLst>
        </pc:picChg>
      </pc:sldChg>
      <pc:sldChg chg="addSp modSp new replTag delTag">
        <pc:chgData name="Franka Haederle" userId="22149022-1478-4270-9b68-72de864451a4" providerId="ADAL" clId="{21C6E75C-7615-4331-BE83-35DEFB70E9A1}" dt="2024-05-24T10:55:37.655" v="121"/>
        <pc:sldMkLst>
          <pc:docMk/>
          <pc:sldMk cId="296482608" sldId="263"/>
        </pc:sldMkLst>
        <pc:picChg chg="add mod">
          <ac:chgData name="Franka Haederle" userId="22149022-1478-4270-9b68-72de864451a4" providerId="ADAL" clId="{21C6E75C-7615-4331-BE83-35DEFB70E9A1}" dt="2024-05-24T10:54:56.739" v="93"/>
          <ac:picMkLst>
            <pc:docMk/>
            <pc:sldMk cId="296482608" sldId="263"/>
            <ac:picMk id="3" creationId="{E683D669-25FA-DA11-53B1-6366297121BB}"/>
          </ac:picMkLst>
        </pc:picChg>
      </pc:sldChg>
      <pc:sldChg chg="addSp modSp new replTag delTag">
        <pc:chgData name="Franka Haederle" userId="22149022-1478-4270-9b68-72de864451a4" providerId="ADAL" clId="{21C6E75C-7615-4331-BE83-35DEFB70E9A1}" dt="2024-05-24T10:55:37.657" v="123"/>
        <pc:sldMkLst>
          <pc:docMk/>
          <pc:sldMk cId="1195130355" sldId="264"/>
        </pc:sldMkLst>
        <pc:picChg chg="add mod">
          <ac:chgData name="Franka Haederle" userId="22149022-1478-4270-9b68-72de864451a4" providerId="ADAL" clId="{21C6E75C-7615-4331-BE83-35DEFB70E9A1}" dt="2024-05-24T10:55:04.705" v="98"/>
          <ac:picMkLst>
            <pc:docMk/>
            <pc:sldMk cId="1195130355" sldId="264"/>
            <ac:picMk id="3" creationId="{33A8A5EB-4E75-163B-2128-DC05B0493D49}"/>
          </ac:picMkLst>
        </pc:picChg>
      </pc:sldChg>
      <pc:sldChg chg="addSp modSp new del replTag delTag">
        <pc:chgData name="Franka Haederle" userId="22149022-1478-4270-9b68-72de864451a4" providerId="ADAL" clId="{21C6E75C-7615-4331-BE83-35DEFB70E9A1}" dt="2024-05-24T10:59:24.198" v="675" actId="47"/>
        <pc:sldMkLst>
          <pc:docMk/>
          <pc:sldMk cId="925194358" sldId="265"/>
        </pc:sldMkLst>
        <pc:picChg chg="add mod">
          <ac:chgData name="Franka Haederle" userId="22149022-1478-4270-9b68-72de864451a4" providerId="ADAL" clId="{21C6E75C-7615-4331-BE83-35DEFB70E9A1}" dt="2024-05-24T10:55:19.661" v="103"/>
          <ac:picMkLst>
            <pc:docMk/>
            <pc:sldMk cId="925194358" sldId="265"/>
            <ac:picMk id="3" creationId="{D84E71B5-071B-2A04-20A7-C69DD36FD946}"/>
          </ac:picMkLst>
        </pc:picChg>
      </pc:sldChg>
    </pc:docChg>
  </pc:docChgLst>
  <pc:docChgLst>
    <pc:chgData name="Franka Haederle" userId="22149022-1478-4270-9b68-72de864451a4" providerId="ADAL" clId="{EE3E83EB-9E07-458D-B5A2-2D9EFE888496}"/>
    <pc:docChg chg="undo custSel modSld replTag delTag">
      <pc:chgData name="Franka Haederle" userId="22149022-1478-4270-9b68-72de864451a4" providerId="ADAL" clId="{EE3E83EB-9E07-458D-B5A2-2D9EFE888496}" dt="2024-05-24T09:08:22.666" v="131" actId="1076"/>
      <pc:docMkLst>
        <pc:docMk/>
      </pc:docMkLst>
      <pc:sldChg chg="addSp delSp modSp mod replTag delTag">
        <pc:chgData name="Franka Haederle" userId="22149022-1478-4270-9b68-72de864451a4" providerId="ADAL" clId="{EE3E83EB-9E07-458D-B5A2-2D9EFE888496}" dt="2024-05-24T09:08:22.666" v="131" actId="1076"/>
        <pc:sldMkLst>
          <pc:docMk/>
          <pc:sldMk cId="0" sldId="256"/>
        </pc:sldMkLst>
        <pc:picChg chg="add del mod ord modCrop">
          <ac:chgData name="Franka Haederle" userId="22149022-1478-4270-9b68-72de864451a4" providerId="ADAL" clId="{EE3E83EB-9E07-458D-B5A2-2D9EFE888496}" dt="2024-05-24T08:45:53.189" v="105" actId="478"/>
          <ac:picMkLst>
            <pc:docMk/>
            <pc:sldMk cId="0" sldId="256"/>
            <ac:picMk id="3" creationId="{AB731D51-0035-0FDC-6C85-939045B9DD3E}"/>
          </ac:picMkLst>
        </pc:picChg>
        <pc:picChg chg="mod ord">
          <ac:chgData name="Franka Haederle" userId="22149022-1478-4270-9b68-72de864451a4" providerId="ADAL" clId="{EE3E83EB-9E07-458D-B5A2-2D9EFE888496}" dt="2024-05-24T09:08:22.666" v="131" actId="1076"/>
          <ac:picMkLst>
            <pc:docMk/>
            <pc:sldMk cId="0" sldId="256"/>
            <ac:picMk id="11" creationId="{00000000-0000-0000-0000-000000000000}"/>
          </ac:picMkLst>
        </pc:picChg>
      </pc:sldChg>
      <pc:sldChg chg="replTag delTag">
        <pc:chgData name="Franka Haederle" userId="22149022-1478-4270-9b68-72de864451a4" providerId="ADAL" clId="{EE3E83EB-9E07-458D-B5A2-2D9EFE888496}" dt="2024-05-24T08:45:58.887" v="111"/>
        <pc:sldMkLst>
          <pc:docMk/>
          <pc:sldMk cId="0" sldId="257"/>
        </pc:sldMkLst>
      </pc:sldChg>
      <pc:sldChg chg="replTag delTag">
        <pc:chgData name="Franka Haederle" userId="22149022-1478-4270-9b68-72de864451a4" providerId="ADAL" clId="{EE3E83EB-9E07-458D-B5A2-2D9EFE888496}" dt="2024-05-24T08:45:58.368" v="109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" name="Google Shape;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" name="Google Shape;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6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42de16273c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" name="Google Shape;14;g242de16273c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" name="Google Shape;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D41DD3D-F095-DA57-BE90-2ACFF6E168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00100"/>
            <a:ext cx="11271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MAHLE internal (CL2)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hyperlink" Target="mailto:diversity@mahle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hyperlink" Target="mailto:diversity@mah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B20B5E-8006-A9D3-1302-62BF4613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059268-FFD9-3161-15F5-3719A53F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67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E29CA5-3F81-DA49-F521-A3C1C532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68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13F9A3-114F-C1B2-6074-4702978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43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B3152F-C61B-D935-C62F-7CF88E4F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83D669-25FA-DA11-53B1-63662971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8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A8A5EB-4E75-163B-2128-DC05B049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1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2de16273c_3_2"/>
          <p:cNvSpPr txBox="1"/>
          <p:nvPr/>
        </p:nvSpPr>
        <p:spPr>
          <a:xfrm>
            <a:off x="768926" y="616041"/>
            <a:ext cx="121989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3"/>
              <a:buFont typeface="Arial"/>
              <a:buNone/>
            </a:pPr>
            <a:r>
              <a:rPr lang="de-DE" sz="5400" b="0" i="0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</a:t>
            </a:r>
            <a:br>
              <a:rPr lang="de-DE" sz="46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DE" sz="3200" b="1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</a:t>
            </a:r>
            <a:r>
              <a:rPr lang="de-DE" sz="3200" b="1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de-DE" sz="3200" b="1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Template – Diversity Day</a:t>
            </a:r>
            <a:endParaRPr sz="3200" b="1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g242de16273c_3_2"/>
          <p:cNvSpPr txBox="1"/>
          <p:nvPr/>
        </p:nvSpPr>
        <p:spPr>
          <a:xfrm>
            <a:off x="1237701" y="2559408"/>
            <a:ext cx="11730300" cy="997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picture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via 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</a:t>
            </a:r>
            <a:r>
              <a:rPr lang="de-DE" sz="2400" b="1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Picture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 and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1.</a:t>
            </a:r>
            <a:b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Adjust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picture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frame (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corners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fit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frame.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completly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covered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centered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Right-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In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behind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frame.</a:t>
            </a: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crop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not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fit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perfectly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back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Ctrl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 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redefine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position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While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scaling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transparency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in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position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Right-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In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picture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behind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frame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again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save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everything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&gt; Save 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top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left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-hand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corner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sidebar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The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-format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selected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pptx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Change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jpg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oder </a:t>
            </a:r>
            <a:r>
              <a:rPr lang="de-DE" sz="2400" b="1" i="1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2400" b="1" i="1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ignore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fonts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saving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graphic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everything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will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exported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correctly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saved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picture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</a:t>
            </a: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private social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accounts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/and send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diversity@mahle.com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follow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rules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de-DE" sz="2400" dirty="0" err="1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</a:t>
            </a:r>
            <a:r>
              <a:rPr lang="de-DE" sz="2400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g242de16273c_3_2"/>
          <p:cNvSpPr txBox="1"/>
          <p:nvPr/>
        </p:nvSpPr>
        <p:spPr>
          <a:xfrm>
            <a:off x="768926" y="2559408"/>
            <a:ext cx="270300" cy="1034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g242de16273c_3_2"/>
          <p:cNvSpPr/>
          <p:nvPr/>
        </p:nvSpPr>
        <p:spPr>
          <a:xfrm>
            <a:off x="11452226" y="663960"/>
            <a:ext cx="1515600" cy="613800"/>
          </a:xfrm>
          <a:prstGeom prst="rect">
            <a:avLst/>
          </a:prstGeom>
          <a:noFill/>
          <a:ln w="9525" cap="flat" cmpd="sng">
            <a:solidFill>
              <a:srgbClr val="001F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English</a:t>
            </a:r>
            <a:endParaRPr sz="2400" b="1" i="0" u="none" strike="noStrike" cap="none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768926" y="616041"/>
            <a:ext cx="121989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3"/>
              <a:buFont typeface="Arial"/>
              <a:buNone/>
            </a:pPr>
            <a:r>
              <a:rPr lang="de-DE" sz="5400" b="0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Anleitung </a:t>
            </a:r>
            <a:br>
              <a:rPr lang="de-DE" sz="4600" b="0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DE" sz="32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LinkedIn-Profilbildrahmen – Diversity Day</a:t>
            </a:r>
            <a:endParaRPr sz="3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1237701" y="2559408"/>
            <a:ext cx="11730300" cy="1034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Ziehen Sie Ihr Bild per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 and Drop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oder über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Einfügen &gt; Bilder</a:t>
            </a:r>
            <a:r>
              <a:rPr lang="de-DE" sz="2400" b="0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auf die Folie 1.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Passen Sie die Bildgröße proportional (an den Ecken ziehen) an den Rahmen an. Achten Sie darauf, dass </a:t>
            </a:r>
            <a:r>
              <a:rPr lang="de-DE" sz="2400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die weiße Fläche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komplett mit dem Bild bedeckt ist und ihre Gesichter mittig innerhalb der weißen Linie sitzen.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Rechtsklick &gt; In den Hintergrund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setzen Sie ihr Foto hinter den Rahmen.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Sollte der Ausschnitt noch nicht optimal passen, gehen Sie über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Strg Z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einen Schritt zurück und bestimmen Sie die Position neu.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Tipp: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Während des Skalierens entsteht eine leichte Transparenz, durch die Sie den Rahmen im Hintergrund sehen und das Bild dadurch gut positionieren können.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Rechtsklick &gt; In den Hintergrund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setzen Sie ihr Foto wieder hinter den Rahmen. 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Zum Speichern drücken Sie oben links in der Leiste auf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Datei &gt; Speichern unter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Wählen Sie einen Ordner auf Ihrem Computer aus. Als Standard-Format ist .</a:t>
            </a:r>
            <a:r>
              <a:rPr lang="de-DE" sz="2400" b="0" i="0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pptx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ausgewählt. Ändern Sie dieses über die Auswahlliste zu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2400" b="1" i="1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jpg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oder </a:t>
            </a:r>
            <a:r>
              <a:rPr lang="de-DE" sz="2400" b="1" i="1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2400" b="1" i="1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png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Bitte ignorieren Sie Fehlermeldungen zu fehlenden Schriftarten. Beim Speichern der Grafik wird alles korrekt exportiert.</a:t>
            </a:r>
            <a:endParaRPr sz="2400" b="0" i="0" u="none" strike="noStrike" cap="none" dirty="0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Nachdem Sie das Bild gespeichert haben, können Sie es auf </a:t>
            </a:r>
            <a:r>
              <a:rPr lang="de-DE" sz="2400" b="0" i="0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auf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Ihren privaten </a:t>
            </a:r>
            <a:r>
              <a:rPr lang="de-DE" sz="2400" b="0" i="0" u="none" strike="noStrike" cap="none" dirty="0" err="1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Media Kanälen hochladen und/oder an 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diversity@mahle.com</a:t>
            </a: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senden. Bitte beachten Sie die Regelungen zum Datenschutz.</a:t>
            </a:r>
            <a:endParaRPr sz="2400" b="0" i="0" u="none" strike="noStrike" cap="none" dirty="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768926" y="2559408"/>
            <a:ext cx="270300" cy="960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11452226" y="663960"/>
            <a:ext cx="1515600" cy="613800"/>
          </a:xfrm>
          <a:prstGeom prst="rect">
            <a:avLst/>
          </a:prstGeom>
          <a:noFill/>
          <a:ln w="9525" cap="flat" cmpd="sng">
            <a:solidFill>
              <a:srgbClr val="001F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1F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German</a:t>
            </a:r>
            <a:endParaRPr sz="2400" b="1" i="0" u="none" strike="noStrike" cap="none">
              <a:solidFill>
                <a:srgbClr val="001F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8E91EC6513A947A2CB4053166F284F" ma:contentTypeVersion="19" ma:contentTypeDescription="Ein neues Dokument erstellen." ma:contentTypeScope="" ma:versionID="5ac266f401472f7ed0e3cdbcadadacaa">
  <xsd:schema xmlns:xsd="http://www.w3.org/2001/XMLSchema" xmlns:xs="http://www.w3.org/2001/XMLSchema" xmlns:p="http://schemas.microsoft.com/office/2006/metadata/properties" xmlns:ns2="7da92193-6cd4-4fe5-9d89-7653dbb2b5fd" xmlns:ns3="40be27e6-2735-47cf-a874-013fcbf5bfbf" targetNamespace="http://schemas.microsoft.com/office/2006/metadata/properties" ma:root="true" ma:fieldsID="686cd840dc71163bbf1059b2607e0dbe" ns2:_="" ns3:_="">
    <xsd:import namespace="7da92193-6cd4-4fe5-9d89-7653dbb2b5fd"/>
    <xsd:import namespace="40be27e6-2735-47cf-a874-013fcbf5b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92193-6cd4-4fe5-9d89-7653dbb2b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249b41db-b2c2-49c9-9f93-95270995eb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3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e27e6-2735-47cf-a874-013fcbf5b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0f30328-a436-4d82-bbea-e9d40cbba5e3}" ma:internalName="TaxCatchAll" ma:showField="CatchAllData" ma:web="40be27e6-2735-47cf-a874-013fcbf5b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2C316-9618-4E28-B01B-1965126F93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93B8B-2469-40DE-A49B-7FC9CAFC6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a92193-6cd4-4fe5-9d89-7653dbb2b5fd"/>
    <ds:schemaRef ds:uri="40be27e6-2735-47cf-a874-013fcbf5b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Benutzerdefiniert</PresentationFormat>
  <Paragraphs>88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Helvetica Neue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YAEZ Host</dc:creator>
  <cp:lastModifiedBy>Franka Haederle</cp:lastModifiedBy>
  <cp:revision>1</cp:revision>
  <dcterms:created xsi:type="dcterms:W3CDTF">2023-05-11T10:34:50Z</dcterms:created>
  <dcterms:modified xsi:type="dcterms:W3CDTF">2024-05-24T11:00:45Z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CDB9D69E-1A77-4D65-860F-77B9A7CD9C58</vt:lpwstr>
  </property>
  <property fmtid="{D5CDD505-2E9C-101B-9397-08002B2CF9AE}" pid="3" name="ArticulatePath">
    <vt:lpwstr>https://mahle.sharepoint.com/teams/CDMM-internal/Freigegebene Dokumente/Diversity and Inclusion/04_INDIVIDUAL/Diversity Day 2024/Activation Material/Current Drafts/Rahmen_Template_LinkedIn_DiversityDay_MAHLE_YAEZ_20240521</vt:lpwstr>
  </property>
  <property fmtid="{D5CDD505-2E9C-101B-9397-08002B2CF9AE}" pid="4" name="MSIP_Label_0c72bc7c-1559-43e6-8719-ab74cb663232_Enabled">
    <vt:lpwstr>true</vt:lpwstr>
  </property>
  <property fmtid="{D5CDD505-2E9C-101B-9397-08002B2CF9AE}" pid="5" name="MSIP_Label_0c72bc7c-1559-43e6-8719-ab74cb663232_SetDate">
    <vt:lpwstr>2024-05-24T08:42:04Z</vt:lpwstr>
  </property>
  <property fmtid="{D5CDD505-2E9C-101B-9397-08002B2CF9AE}" pid="6" name="MSIP_Label_0c72bc7c-1559-43e6-8719-ab74cb663232_Method">
    <vt:lpwstr>Standard</vt:lpwstr>
  </property>
  <property fmtid="{D5CDD505-2E9C-101B-9397-08002B2CF9AE}" pid="7" name="MSIP_Label_0c72bc7c-1559-43e6-8719-ab74cb663232_Name">
    <vt:lpwstr>MAHLE internal (CL2)</vt:lpwstr>
  </property>
  <property fmtid="{D5CDD505-2E9C-101B-9397-08002B2CF9AE}" pid="8" name="MSIP_Label_0c72bc7c-1559-43e6-8719-ab74cb663232_SiteId">
    <vt:lpwstr>e396b7c6-05f6-47d7-bef7-e89a9de9fd6c</vt:lpwstr>
  </property>
  <property fmtid="{D5CDD505-2E9C-101B-9397-08002B2CF9AE}" pid="9" name="MSIP_Label_0c72bc7c-1559-43e6-8719-ab74cb663232_ActionId">
    <vt:lpwstr>8e6897ca-bf10-4174-b8b1-dc1378777199</vt:lpwstr>
  </property>
  <property fmtid="{D5CDD505-2E9C-101B-9397-08002B2CF9AE}" pid="10" name="MSIP_Label_0c72bc7c-1559-43e6-8719-ab74cb663232_ContentBits">
    <vt:lpwstr>2</vt:lpwstr>
  </property>
  <property fmtid="{D5CDD505-2E9C-101B-9397-08002B2CF9AE}" pid="11" name="ClassificationContentMarkingFooterLocations">
    <vt:lpwstr>Office:3</vt:lpwstr>
  </property>
  <property fmtid="{D5CDD505-2E9C-101B-9397-08002B2CF9AE}" pid="12" name="ClassificationContentMarkingFooterText">
    <vt:lpwstr>MAHLE internal (CL2)</vt:lpwstr>
  </property>
</Properties>
</file>